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5" r:id="rId3"/>
    <p:sldId id="258" r:id="rId4"/>
    <p:sldId id="259" r:id="rId5"/>
    <p:sldId id="260" r:id="rId6"/>
    <p:sldId id="261" r:id="rId7"/>
    <p:sldId id="263" r:id="rId8"/>
    <p:sldId id="264" r:id="rId9"/>
  </p:sldIdLst>
  <p:sldSz cx="17556163" cy="9875838"/>
  <p:notesSz cx="9875838" cy="175561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30" d="100"/>
          <a:sy n="30" d="100"/>
        </p:scale>
        <p:origin x="2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641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71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4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4.png"/><Relationship Id="rId3" Type="http://schemas.openxmlformats.org/officeDocument/2006/relationships/image" Target="../media/image27.png"/><Relationship Id="rId21" Type="http://schemas.openxmlformats.org/officeDocument/2006/relationships/image" Target="../media/image32.png"/><Relationship Id="rId34" Type="http://schemas.openxmlformats.org/officeDocument/2006/relationships/image" Target="../media/image14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40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5" Type="http://schemas.openxmlformats.org/officeDocument/2006/relationships/image" Target="../media/image35.png"/><Relationship Id="rId15" Type="http://schemas.openxmlformats.org/officeDocument/2006/relationships/image" Target="../media/image44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59.png"/><Relationship Id="rId4" Type="http://schemas.openxmlformats.org/officeDocument/2006/relationships/image" Target="../media/image28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8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image" Target="../media/image27.png"/><Relationship Id="rId10" Type="http://schemas.openxmlformats.org/officeDocument/2006/relationships/image" Target="../media/image64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18" Type="http://schemas.openxmlformats.org/officeDocument/2006/relationships/image" Target="../media/image77.png"/><Relationship Id="rId3" Type="http://schemas.openxmlformats.org/officeDocument/2006/relationships/image" Target="../media/image27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32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7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32.png"/><Relationship Id="rId10" Type="http://schemas.openxmlformats.org/officeDocument/2006/relationships/image" Target="../media/image14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4.png"/><Relationship Id="rId9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840" y="4795457"/>
            <a:ext cx="5572554" cy="2866787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840" y="2091547"/>
            <a:ext cx="5572554" cy="286678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01970"/>
            <a:ext cx="17624917" cy="1828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950262"/>
            <a:ext cx="17624917" cy="1828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37642" y="7205043"/>
            <a:ext cx="3769185" cy="158191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51160" y="8401622"/>
            <a:ext cx="2544747" cy="54864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7838" y="4128659"/>
            <a:ext cx="3312557" cy="150876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1100" y="3738753"/>
            <a:ext cx="6769275" cy="202082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64713" y="7722608"/>
            <a:ext cx="54864" cy="115714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96410" y="4580858"/>
            <a:ext cx="598075" cy="59807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96657" y="4855607"/>
            <a:ext cx="2909649" cy="54864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67576" y="4419267"/>
            <a:ext cx="288750" cy="972693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28909" y="4419267"/>
            <a:ext cx="288750" cy="972693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1970"/>
            <a:ext cx="17624917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950262"/>
            <a:ext cx="17624917" cy="182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2314" y="6399943"/>
            <a:ext cx="2780205" cy="131673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2444" y="5632561"/>
            <a:ext cx="2316147" cy="48463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7529" y="1817513"/>
            <a:ext cx="6769275" cy="171907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0904" y="6399943"/>
            <a:ext cx="2780205" cy="65836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7449" y="5632561"/>
            <a:ext cx="2316147" cy="4846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3661" y="6399943"/>
            <a:ext cx="2780205" cy="658368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8598" y="5632561"/>
            <a:ext cx="2316147" cy="48463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369671" y="6399943"/>
            <a:ext cx="2780205" cy="65836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23603" y="5632561"/>
            <a:ext cx="2316147" cy="484632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1932" y="7967282"/>
            <a:ext cx="3657600" cy="10972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13509" y="7967282"/>
            <a:ext cx="3657600" cy="109728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85086" y="7967282"/>
            <a:ext cx="3657600" cy="10972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56662" y="7967282"/>
            <a:ext cx="3657600" cy="109728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42075" y="4509992"/>
            <a:ext cx="14072330" cy="772954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6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25" y="469916"/>
            <a:ext cx="3103817" cy="1481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569" y="4149233"/>
            <a:ext cx="2634472" cy="14173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25" y="7483792"/>
            <a:ext cx="15774543" cy="914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1474" y="2440376"/>
            <a:ext cx="9144" cy="4835033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843373"/>
            <a:ext cx="17624917" cy="914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1713" y="1843373"/>
            <a:ext cx="6346650" cy="5641277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44200" y="3022092"/>
            <a:ext cx="6812280" cy="383133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25" y="469916"/>
            <a:ext cx="3103817" cy="148132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286" y="4290965"/>
            <a:ext cx="2592896" cy="14173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25" y="9083564"/>
            <a:ext cx="15774543" cy="914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9762" y="2422088"/>
            <a:ext cx="9144" cy="619377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3857" y="2898505"/>
            <a:ext cx="4203383" cy="420238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2990" y="3312128"/>
            <a:ext cx="1813227" cy="42976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1601" y="6235279"/>
            <a:ext cx="35576" cy="1620203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0364" y="7715250"/>
            <a:ext cx="2678478" cy="127101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05365" y="8721376"/>
            <a:ext cx="2566892" cy="9144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87968" y="2898505"/>
            <a:ext cx="4193096" cy="419195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65258" y="3310414"/>
            <a:ext cx="1838516" cy="431483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29021" y="6235279"/>
            <a:ext cx="35576" cy="1620203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54585" y="7541514"/>
            <a:ext cx="3459861" cy="1618488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42752" y="8721376"/>
            <a:ext cx="3099387" cy="9144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241655" y="2740343"/>
            <a:ext cx="4218099" cy="4216956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425517" y="3308985"/>
            <a:ext cx="1850803" cy="43434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33131" y="6235279"/>
            <a:ext cx="35576" cy="1620203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393531" y="7541514"/>
            <a:ext cx="3914775" cy="1618488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382530" y="8721376"/>
            <a:ext cx="3888200" cy="9144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843373"/>
            <a:ext cx="17624917" cy="9144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75702" y="3441430"/>
            <a:ext cx="1604058" cy="1938814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52998" y="4562427"/>
            <a:ext cx="1435465" cy="2093833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526101" y="4587431"/>
            <a:ext cx="1498616" cy="2039826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18200" y="4580287"/>
            <a:ext cx="1361170" cy="2057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51240" y="3441430"/>
            <a:ext cx="1551194" cy="1938814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213937" y="4559427"/>
            <a:ext cx="1449610" cy="2119694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888879" y="4563856"/>
            <a:ext cx="1418892" cy="2146554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37594" y="3456718"/>
            <a:ext cx="1709642" cy="1968532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189917" y="3442859"/>
            <a:ext cx="1582341" cy="199625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777240" y="3350133"/>
            <a:ext cx="2399443" cy="3508581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549747" y="3365135"/>
            <a:ext cx="2498598" cy="3579876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1560731" y="4712160"/>
            <a:ext cx="653225" cy="939403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241798" y="3306842"/>
            <a:ext cx="2399443" cy="3508581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5014305" y="3321844"/>
            <a:ext cx="2498598" cy="3579876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6025289" y="4668869"/>
            <a:ext cx="653225" cy="939403"/>
          </a:xfrm>
          <a:prstGeom prst="rect">
            <a:avLst/>
          </a:prstGeom>
        </p:spPr>
      </p:pic>
      <p:pic>
        <p:nvPicPr>
          <p:cNvPr id="38" name="Image 36" descr="preencoded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43373"/>
            <a:ext cx="17624917" cy="91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6028" y="552212"/>
            <a:ext cx="3103817" cy="131673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825" y="469916"/>
            <a:ext cx="3103817" cy="148132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pic>
        <p:nvPicPr>
          <p:cNvPr id="8" name="게임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85824" y="2195529"/>
            <a:ext cx="15810881" cy="72300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43373"/>
            <a:ext cx="17624917" cy="91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956" y="1524905"/>
            <a:ext cx="2365867" cy="127101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2704" y="1524905"/>
            <a:ext cx="2365867" cy="127101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4576" y="2493169"/>
            <a:ext cx="9144" cy="715660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825" y="469916"/>
            <a:ext cx="3103817" cy="148132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805" y="2681335"/>
            <a:ext cx="4782312" cy="690372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4768" y="2681192"/>
            <a:ext cx="3621738" cy="649224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46927" y="1524905"/>
            <a:ext cx="2365867" cy="127101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4094" y="2493169"/>
            <a:ext cx="9144" cy="7156609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96107" y="2684193"/>
            <a:ext cx="3783616" cy="6774561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12453" y="2490311"/>
            <a:ext cx="9144" cy="7156609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15087" y="1524905"/>
            <a:ext cx="2781491" cy="127101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86046" y="2681192"/>
            <a:ext cx="3439287" cy="2525316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15087" y="5126069"/>
            <a:ext cx="2781491" cy="1271016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086189" y="6028611"/>
            <a:ext cx="3398853" cy="3618309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  <p:pic>
        <p:nvPicPr>
          <p:cNvPr id="20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96028" y="552212"/>
            <a:ext cx="3103817" cy="13167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795" y="2351294"/>
            <a:ext cx="4813602" cy="481231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43373"/>
            <a:ext cx="17624917" cy="914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4433" y="3309557"/>
            <a:ext cx="10696194" cy="260404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0257" y="7489508"/>
            <a:ext cx="15738253" cy="914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825" y="469916"/>
            <a:ext cx="3103817" cy="148132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6028" y="552212"/>
            <a:ext cx="3103817" cy="131673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7556480" cy="98755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147" y="901970"/>
            <a:ext cx="17624917" cy="18288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147" y="8950262"/>
            <a:ext cx="17624917" cy="1828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544" y="7826978"/>
            <a:ext cx="1955959" cy="125272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2338" y="3740753"/>
            <a:ext cx="7557230" cy="171907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1496" y="5267373"/>
            <a:ext cx="5067633" cy="685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83073" y="8178308"/>
            <a:ext cx="54864" cy="33404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0234" y="916400"/>
            <a:ext cx="96012" cy="2314289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1426" y="3453432"/>
            <a:ext cx="879824" cy="2968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92376" y="3453432"/>
            <a:ext cx="879824" cy="2968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22721" y="8183023"/>
            <a:ext cx="5067633" cy="347472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9326880"/>
            <a:ext cx="17556480" cy="548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</Words>
  <Application>Microsoft Office PowerPoint</Application>
  <PresentationFormat>사용자 지정</PresentationFormat>
  <Paragraphs>8</Paragraphs>
  <Slides>8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입력하세요</dc:title>
  <dc:subject>Presentation</dc:subject>
  <dc:creator>mangoboard.net_27945234</dc:creator>
  <cp:lastModifiedBy>ezen</cp:lastModifiedBy>
  <cp:revision>4</cp:revision>
  <dcterms:created xsi:type="dcterms:W3CDTF">2023-06-29T18:46:01Z</dcterms:created>
  <dcterms:modified xsi:type="dcterms:W3CDTF">2023-07-04T07:51:56Z</dcterms:modified>
</cp:coreProperties>
</file>